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2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aRusso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Grade 7- Life Science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337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is pushed through two major blood vessels by the pumping of 5 sets of “hearts” (AKA aortic arches).</a:t>
            </a:r>
          </a:p>
          <a:p>
            <a:r>
              <a:rPr lang="en-US" dirty="0" smtClean="0"/>
              <a:t>Blood carries nutrients absorbed from the intestines and oxygen to all parts of the body.</a:t>
            </a:r>
          </a:p>
          <a:p>
            <a:r>
              <a:rPr lang="en-US" dirty="0" smtClean="0"/>
              <a:t>Blood also carries carbon dioxide.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3" y="5165412"/>
            <a:ext cx="2360747" cy="149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822" y="4970783"/>
            <a:ext cx="30861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the intake of air</a:t>
            </a:r>
          </a:p>
          <a:p>
            <a:r>
              <a:rPr lang="en-US" dirty="0" smtClean="0"/>
              <a:t>Air enters an earthworm through its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24" y="4038431"/>
            <a:ext cx="4038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4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earthworm has BOTH male and female reproductive organs.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63" y="3604089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Reproduction in the Earthworm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Worms have both eggs and sperm.</a:t>
            </a:r>
          </a:p>
          <a:p>
            <a:r>
              <a:rPr lang="en-US" dirty="0" smtClean="0"/>
              <a:t>2 worms exchange sperm and both end up with fertilized eggs.</a:t>
            </a:r>
          </a:p>
          <a:p>
            <a:r>
              <a:rPr lang="en-US" dirty="0" smtClean="0"/>
              <a:t>-----------------------------------------------------------------</a:t>
            </a:r>
          </a:p>
          <a:p>
            <a:r>
              <a:rPr lang="en-US" u="sng" dirty="0" smtClean="0"/>
              <a:t>Clitellum:  </a:t>
            </a:r>
            <a:r>
              <a:rPr lang="en-US" dirty="0" smtClean="0"/>
              <a:t>a thick band found near the earthworm’s head.  The creates a foam ring which will contain the egg and sperm.</a:t>
            </a:r>
          </a:p>
          <a:p>
            <a:r>
              <a:rPr lang="en-US" u="sng" dirty="0" smtClean="0"/>
              <a:t>Cocoon: </a:t>
            </a:r>
            <a:r>
              <a:rPr lang="en-US" dirty="0" smtClean="0"/>
              <a:t>this is the foam ring.  Eggs and sperm unite here (fertilization).  The cocoon is left behind by the worm.  The young worms usually hatch from the cocoon.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Earthworms can bend at each segment.  They can move because they have two sets of muscles and setae.  When one set contracts (shortens), the other set relaxes.</a:t>
            </a:r>
          </a:p>
          <a:p>
            <a:pPr lvl="1"/>
            <a:r>
              <a:rPr lang="en-US" u="sng" dirty="0" smtClean="0"/>
              <a:t>Setae</a:t>
            </a:r>
            <a:r>
              <a:rPr lang="en-US" dirty="0" smtClean="0"/>
              <a:t>- bristles located on each segment that are used to grip soil.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27" y="4467492"/>
            <a:ext cx="3484546" cy="196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organism’s role in the environment (AKA “job”)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22" y="3172169"/>
            <a:ext cx="4390889" cy="28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66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Earthworm’s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 the soil through its castings</a:t>
            </a:r>
          </a:p>
          <a:p>
            <a:r>
              <a:rPr lang="en-US" dirty="0" smtClean="0"/>
              <a:t>Make tunnels in the soil for water and air (helps plants)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96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Examples of </a:t>
            </a:r>
            <a:r>
              <a:rPr lang="en-US" u="sng" dirty="0" smtClean="0"/>
              <a:t>Segmented Worms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Leeches</a:t>
            </a:r>
            <a:r>
              <a:rPr lang="en-US" dirty="0" smtClean="0"/>
              <a:t>:  parasitic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California Black worm</a:t>
            </a:r>
            <a:r>
              <a:rPr lang="en-US" dirty="0" smtClean="0"/>
              <a:t>:  Freshwater, </a:t>
            </a:r>
            <a:r>
              <a:rPr lang="en-US" u="sng" dirty="0" smtClean="0"/>
              <a:t>free-living </a:t>
            </a:r>
            <a:r>
              <a:rPr lang="en-US" dirty="0" smtClean="0"/>
              <a:t>worms that can </a:t>
            </a:r>
            <a:r>
              <a:rPr lang="en-US" u="sng" dirty="0" smtClean="0"/>
              <a:t>asexual</a:t>
            </a:r>
            <a:r>
              <a:rPr lang="en-US" dirty="0" smtClean="0"/>
              <a:t>ly reproduce through regeneration.  Belong to the </a:t>
            </a:r>
            <a:r>
              <a:rPr lang="en-US" u="sng" dirty="0" smtClean="0"/>
              <a:t>Annelid </a:t>
            </a:r>
            <a:r>
              <a:rPr lang="en-US" dirty="0" smtClean="0"/>
              <a:t>phylum.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48" y="1417638"/>
            <a:ext cx="2587889" cy="1722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885" y="5031183"/>
            <a:ext cx="2572101" cy="17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5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 of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Slender, legless invertebrates</a:t>
            </a:r>
          </a:p>
          <a:p>
            <a:r>
              <a:rPr lang="en-US" dirty="0" smtClean="0"/>
              <a:t>Have </a:t>
            </a:r>
            <a:r>
              <a:rPr lang="en-US" u="sng" dirty="0" smtClean="0"/>
              <a:t>organs</a:t>
            </a:r>
            <a:r>
              <a:rPr lang="en-US" dirty="0" smtClean="0"/>
              <a:t> (digestive, reproductive, etc.)</a:t>
            </a:r>
          </a:p>
          <a:p>
            <a:r>
              <a:rPr lang="en-US" dirty="0" smtClean="0"/>
              <a:t>Show bilateral </a:t>
            </a:r>
            <a:r>
              <a:rPr lang="en-US" u="sng" dirty="0" smtClean="0"/>
              <a:t>symmetry </a:t>
            </a:r>
            <a:r>
              <a:rPr lang="en-US" dirty="0" smtClean="0"/>
              <a:t>(matching halves)</a:t>
            </a:r>
          </a:p>
          <a:p>
            <a:r>
              <a:rPr lang="en-US" dirty="0" smtClean="0"/>
              <a:t>Have an anterior (head) and posterior (tail)</a:t>
            </a:r>
          </a:p>
          <a:p>
            <a:r>
              <a:rPr lang="en-US" dirty="0" smtClean="0"/>
              <a:t>Some reproduce </a:t>
            </a:r>
            <a:r>
              <a:rPr lang="en-US" u="sng" dirty="0" smtClean="0"/>
              <a:t>sexually</a:t>
            </a:r>
            <a:r>
              <a:rPr lang="en-US" dirty="0" smtClean="0"/>
              <a:t> (2 parents) and some reproduce </a:t>
            </a:r>
            <a:r>
              <a:rPr lang="en-US" u="sng" dirty="0" smtClean="0"/>
              <a:t>asexually</a:t>
            </a:r>
            <a:r>
              <a:rPr lang="en-US" dirty="0" smtClean="0"/>
              <a:t> (1 parent)</a:t>
            </a:r>
          </a:p>
          <a:p>
            <a:pPr lvl="1"/>
            <a:r>
              <a:rPr lang="en-US" dirty="0" smtClean="0"/>
              <a:t>Regeneration- type of asexual reproduction where organism re-grows missing parts.</a:t>
            </a:r>
          </a:p>
          <a:p>
            <a:r>
              <a:rPr lang="en-US" dirty="0" smtClean="0"/>
              <a:t>Are either </a:t>
            </a:r>
            <a:r>
              <a:rPr lang="en-US" u="sng" dirty="0" smtClean="0"/>
              <a:t>free-living </a:t>
            </a:r>
            <a:r>
              <a:rPr lang="en-US" dirty="0" smtClean="0"/>
              <a:t>or </a:t>
            </a:r>
            <a:r>
              <a:rPr lang="en-US" u="sng" dirty="0" smtClean="0"/>
              <a:t>parasitic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6549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Free living</a:t>
            </a:r>
            <a:r>
              <a:rPr lang="en-US" dirty="0" smtClean="0"/>
              <a:t>:  lives on its own; independent</a:t>
            </a:r>
          </a:p>
          <a:p>
            <a:endParaRPr lang="en-US" dirty="0"/>
          </a:p>
          <a:p>
            <a:r>
              <a:rPr lang="en-US" u="sng" dirty="0" smtClean="0"/>
              <a:t>Parasitic</a:t>
            </a:r>
            <a:r>
              <a:rPr lang="en-US" dirty="0" smtClean="0"/>
              <a:t>: lives in or on another organism harming it in some way.</a:t>
            </a:r>
          </a:p>
          <a:p>
            <a:endParaRPr lang="en-US" dirty="0"/>
          </a:p>
          <a:p>
            <a:r>
              <a:rPr lang="en-US" u="sng" dirty="0" smtClean="0"/>
              <a:t>Host:  </a:t>
            </a:r>
            <a:r>
              <a:rPr lang="en-US" dirty="0" smtClean="0"/>
              <a:t>the organism that a parasite lives in or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0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Earthworms are </a:t>
            </a:r>
            <a:r>
              <a:rPr lang="en-US" u="sng" dirty="0" smtClean="0"/>
              <a:t>free-living</a:t>
            </a:r>
          </a:p>
          <a:p>
            <a:r>
              <a:rPr lang="en-US" dirty="0" smtClean="0"/>
              <a:t>Earthworms belong to the </a:t>
            </a:r>
            <a:r>
              <a:rPr lang="en-US" u="sng" dirty="0" smtClean="0"/>
              <a:t>Annelid phylum </a:t>
            </a:r>
            <a:r>
              <a:rPr lang="en-US" dirty="0" smtClean="0"/>
              <a:t>which contains the segmented worms.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2" y="3778887"/>
            <a:ext cx="27559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4015815"/>
            <a:ext cx="29337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796" y="4744700"/>
            <a:ext cx="2949352" cy="19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 = the study of structure or internal workings of an organism.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2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 breaking down food and absorbing nutrients; earthworms are “tubes within tubes” with two openings:  mouth and anus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2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 Parts/Information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A.) Mouth- food enters here</a:t>
            </a:r>
          </a:p>
          <a:p>
            <a:r>
              <a:rPr lang="en-US" dirty="0" smtClean="0"/>
              <a:t>B.) Pharynx- pulls in food</a:t>
            </a:r>
          </a:p>
          <a:p>
            <a:r>
              <a:rPr lang="en-US" dirty="0" smtClean="0"/>
              <a:t>C.) Esophagus- food is moistened here</a:t>
            </a:r>
          </a:p>
          <a:p>
            <a:r>
              <a:rPr lang="en-US" dirty="0" smtClean="0"/>
              <a:t>D.) Crop- Storage area for food before it gets digested</a:t>
            </a:r>
          </a:p>
          <a:p>
            <a:r>
              <a:rPr lang="en-US" dirty="0" smtClean="0"/>
              <a:t>E.)  Gizzard- contains small stones/sand that shred/grind up food (physical digestion)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004" y="5680768"/>
            <a:ext cx="4403386" cy="117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33" y="5567825"/>
            <a:ext cx="1596752" cy="1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8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Digestive System Parts/Information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F.)  </a:t>
            </a:r>
            <a:r>
              <a:rPr lang="en-US" u="sng" dirty="0" smtClean="0"/>
              <a:t>Intestines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Makes up 2/3 of the digestive system’s length</a:t>
            </a:r>
          </a:p>
          <a:p>
            <a:pPr lvl="1"/>
            <a:r>
              <a:rPr lang="en-US" dirty="0" smtClean="0"/>
              <a:t>Food is completely broken down and absorbed for use by the rest of the body (chemical digestion)</a:t>
            </a:r>
          </a:p>
          <a:p>
            <a:r>
              <a:rPr lang="en-US" dirty="0" smtClean="0"/>
              <a:t>G.) </a:t>
            </a:r>
            <a:r>
              <a:rPr lang="en-US" u="sng" dirty="0" smtClean="0"/>
              <a:t>Anus</a:t>
            </a:r>
            <a:r>
              <a:rPr lang="en-US" dirty="0" smtClean="0"/>
              <a:t>:  solid waste (called castings) exits here</a:t>
            </a:r>
          </a:p>
          <a:p>
            <a:endParaRPr lang="en-US" dirty="0"/>
          </a:p>
          <a:p>
            <a:r>
              <a:rPr lang="en-US" u="sng" dirty="0" smtClean="0"/>
              <a:t>Peristalsis</a:t>
            </a:r>
            <a:r>
              <a:rPr lang="en-US" dirty="0" smtClean="0"/>
              <a:t>:  rhythmic contractions that push food through the digestive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1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 getting rid of waste</a:t>
            </a:r>
          </a:p>
          <a:p>
            <a:r>
              <a:rPr lang="en-US" dirty="0" smtClean="0"/>
              <a:t>Liquid waste exits through the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19" y="3903322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3820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76</TotalTime>
  <Words>649</Words>
  <Application>Microsoft Macintosh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 Black </vt:lpstr>
      <vt:lpstr>Worms</vt:lpstr>
      <vt:lpstr>General Characteristics of Worms</vt:lpstr>
      <vt:lpstr>PowerPoint Presentation</vt:lpstr>
      <vt:lpstr>Earthworms</vt:lpstr>
      <vt:lpstr>Earthworm Anatomy</vt:lpstr>
      <vt:lpstr>Digestive System</vt:lpstr>
      <vt:lpstr>Digestive System Parts/Information</vt:lpstr>
      <vt:lpstr>Digestive System Parts/Information</vt:lpstr>
      <vt:lpstr>Excretory System</vt:lpstr>
      <vt:lpstr>Circulatory System</vt:lpstr>
      <vt:lpstr>Respiratory System</vt:lpstr>
      <vt:lpstr>Reproductive System</vt:lpstr>
      <vt:lpstr>Sexual Reproduction in the Earthworm</vt:lpstr>
      <vt:lpstr>Movement </vt:lpstr>
      <vt:lpstr>Niche</vt:lpstr>
      <vt:lpstr>Earthworm’s Niche</vt:lpstr>
      <vt:lpstr>Other Examples of Segmented Worms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Worms</dc:title>
  <dc:creator>Rayna</dc:creator>
  <cp:lastModifiedBy>Rayna</cp:lastModifiedBy>
  <cp:revision>5</cp:revision>
  <dcterms:created xsi:type="dcterms:W3CDTF">2015-11-01T23:36:31Z</dcterms:created>
  <dcterms:modified xsi:type="dcterms:W3CDTF">2015-11-02T00:53:19Z</dcterms:modified>
</cp:coreProperties>
</file>