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1" d="100"/>
          <a:sy n="191" d="100"/>
        </p:scale>
        <p:origin x="-3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Volume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Formulas:</a:t>
            </a:r>
          </a:p>
          <a:p>
            <a:r>
              <a:rPr lang="en-US" dirty="0" smtClean="0"/>
              <a:t>Block-</a:t>
            </a:r>
          </a:p>
          <a:p>
            <a:pPr lvl="1"/>
            <a:r>
              <a:rPr lang="en-US" dirty="0" smtClean="0"/>
              <a:t>V = L x W x H</a:t>
            </a:r>
          </a:p>
          <a:p>
            <a:pPr marL="457200" lvl="1" indent="0">
              <a:buNone/>
            </a:pPr>
            <a:endParaRPr lang="en-US" baseline="30000" dirty="0" smtClean="0"/>
          </a:p>
          <a:p>
            <a:r>
              <a:rPr lang="en-US" dirty="0" smtClean="0"/>
              <a:t>Cylinder-</a:t>
            </a:r>
          </a:p>
          <a:p>
            <a:pPr lvl="1"/>
            <a:r>
              <a:rPr lang="en-US" dirty="0" smtClean="0"/>
              <a:t>V = π r</a:t>
            </a:r>
            <a:r>
              <a:rPr lang="en-US" baseline="30000" dirty="0" smtClean="0"/>
              <a:t>2 </a:t>
            </a:r>
            <a:r>
              <a:rPr lang="en-US" dirty="0" smtClean="0"/>
              <a:t>h</a:t>
            </a:r>
            <a:endParaRPr lang="en-US" baseline="30000" dirty="0" smtClean="0"/>
          </a:p>
          <a:p>
            <a:pPr marL="57150" indent="0">
              <a:buNone/>
            </a:pPr>
            <a:endParaRPr lang="en-US" baseline="30000" dirty="0"/>
          </a:p>
          <a:p>
            <a:r>
              <a:rPr lang="en-US" dirty="0"/>
              <a:t>Sphere-</a:t>
            </a:r>
          </a:p>
          <a:p>
            <a:pPr lvl="1"/>
            <a:r>
              <a:rPr lang="en-US" dirty="0"/>
              <a:t>V = 4/3 π r</a:t>
            </a:r>
            <a:r>
              <a:rPr lang="en-US" baseline="30000" dirty="0"/>
              <a:t>3</a:t>
            </a:r>
          </a:p>
          <a:p>
            <a:pPr marL="5715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Objects:</a:t>
            </a:r>
          </a:p>
          <a:p>
            <a:r>
              <a:rPr lang="en-US" dirty="0" smtClean="0"/>
              <a:t>Blocks:</a:t>
            </a:r>
          </a:p>
          <a:p>
            <a:pPr lvl="1"/>
            <a:r>
              <a:rPr lang="en-US" dirty="0" smtClean="0"/>
              <a:t>White Wax, Silver, Clear, White Plastic, and Wood.</a:t>
            </a:r>
          </a:p>
          <a:p>
            <a:r>
              <a:rPr lang="en-US" dirty="0" smtClean="0"/>
              <a:t>Cylinder:</a:t>
            </a:r>
          </a:p>
          <a:p>
            <a:pPr lvl="1"/>
            <a:r>
              <a:rPr lang="en-US" dirty="0" smtClean="0"/>
              <a:t>Black, Brass, Silver, Clear, Metal, and Short Copper.</a:t>
            </a:r>
          </a:p>
          <a:p>
            <a:r>
              <a:rPr lang="en-US" dirty="0" smtClean="0"/>
              <a:t>Sphere:</a:t>
            </a:r>
          </a:p>
          <a:p>
            <a:pPr lvl="1"/>
            <a:r>
              <a:rPr lang="en-US" dirty="0" smtClean="0"/>
              <a:t>Metal, Clay, and B-Ball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1424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</TotalTime>
  <Words>72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 Black </vt:lpstr>
      <vt:lpstr>Measuring Volume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Volume</dc:title>
  <dc:creator>Rayna</dc:creator>
  <cp:lastModifiedBy>Rayna</cp:lastModifiedBy>
  <cp:revision>2</cp:revision>
  <dcterms:created xsi:type="dcterms:W3CDTF">2015-09-14T01:11:08Z</dcterms:created>
  <dcterms:modified xsi:type="dcterms:W3CDTF">2015-09-14T01:22:17Z</dcterms:modified>
</cp:coreProperties>
</file>