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6" d="100"/>
          <a:sy n="176" d="100"/>
        </p:scale>
        <p:origin x="-3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9C48-88EF-A747-88EE-DF06B9BE6614}" type="datetimeFigureOut">
              <a:rPr lang="en-US" smtClean="0"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643D-F31B-B74B-9511-55939C8B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aRusso</a:t>
            </a:r>
            <a:endParaRPr lang="en-US" dirty="0" smtClean="0"/>
          </a:p>
          <a:p>
            <a:r>
              <a:rPr lang="en-US" dirty="0" smtClean="0"/>
              <a:t>Team 8-1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72" y="3600450"/>
            <a:ext cx="2743200" cy="295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939" y="79377"/>
            <a:ext cx="1875573" cy="250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4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10135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Think about it: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weighs more, a pound of bricks or a pound of feathers?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Turn and Talk About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8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mass</a:t>
            </a:r>
            <a:r>
              <a:rPr lang="en-US" dirty="0" smtClean="0"/>
              <a:t> of an object is the measurement of how much matter it contains.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SI unit for mass is the Kilogram (kg).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639" y="4683248"/>
            <a:ext cx="2758897" cy="206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9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u="sng" dirty="0" smtClean="0"/>
              <a:t>weight</a:t>
            </a:r>
            <a:r>
              <a:rPr lang="en-US" dirty="0" smtClean="0"/>
              <a:t> is a measure of the force of gravity on you.</a:t>
            </a:r>
          </a:p>
          <a:p>
            <a:endParaRPr lang="en-US" dirty="0"/>
          </a:p>
          <a:p>
            <a:r>
              <a:rPr lang="en-US" dirty="0" smtClean="0"/>
              <a:t>Does your weight change if you were to visit the moon?  Why or why not?</a:t>
            </a:r>
          </a:p>
          <a:p>
            <a:endParaRPr lang="en-US" dirty="0"/>
          </a:p>
          <a:p>
            <a:r>
              <a:rPr lang="en-US" dirty="0" smtClean="0"/>
              <a:t>Does mass change with location?  Why or why not?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196" y="64616"/>
            <a:ext cx="2202569" cy="146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1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Volume</a:t>
            </a:r>
            <a:r>
              <a:rPr lang="en-US" dirty="0" smtClean="0"/>
              <a:t> is the amount of space that matter occupies.</a:t>
            </a:r>
          </a:p>
          <a:p>
            <a:endParaRPr lang="en-US" dirty="0"/>
          </a:p>
          <a:p>
            <a:r>
              <a:rPr lang="en-US" dirty="0" smtClean="0"/>
              <a:t>Formula for Volume: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Volume= Length X Width X Height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Units are cubed!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013" y="4669097"/>
            <a:ext cx="2807987" cy="21889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84212" cy="14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Density</a:t>
            </a:r>
            <a:r>
              <a:rPr lang="en-US" dirty="0" smtClean="0"/>
              <a:t>- the measurement of how much mass of a substance is contained in a given volume.</a:t>
            </a:r>
          </a:p>
          <a:p>
            <a:endParaRPr lang="en-US" dirty="0"/>
          </a:p>
          <a:p>
            <a:r>
              <a:rPr lang="en-US" dirty="0" smtClean="0"/>
              <a:t>Formula for Density:</a:t>
            </a:r>
          </a:p>
          <a:p>
            <a:pPr marL="0" indent="0">
              <a:buNone/>
            </a:pPr>
            <a:r>
              <a:rPr lang="en-US" dirty="0" smtClean="0"/>
              <a:t>Density=Mass/Volume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typical unit of density is g/cm3.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2805847"/>
            <a:ext cx="3746500" cy="2171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06" y="126081"/>
            <a:ext cx="1890494" cy="14160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062" y="1"/>
            <a:ext cx="1632534" cy="163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4532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36</TotalTime>
  <Words>147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Measuring Matter</vt:lpstr>
      <vt:lpstr>Think about it:  Which weighs more, a pound of bricks or a pound of feathers?  Turn and Talk About it.</vt:lpstr>
      <vt:lpstr>Mass</vt:lpstr>
      <vt:lpstr>Weight </vt:lpstr>
      <vt:lpstr>Volume </vt:lpstr>
      <vt:lpstr>Density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Matter</dc:title>
  <dc:creator>Rayna</dc:creator>
  <cp:lastModifiedBy>Rayna</cp:lastModifiedBy>
  <cp:revision>4</cp:revision>
  <dcterms:created xsi:type="dcterms:W3CDTF">2014-11-30T21:51:33Z</dcterms:created>
  <dcterms:modified xsi:type="dcterms:W3CDTF">2014-11-30T22:28:31Z</dcterms:modified>
</cp:coreProperties>
</file>