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6" d="100"/>
          <a:sy n="176" d="100"/>
        </p:scale>
        <p:origin x="-32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Characteristic Properties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aRusso</a:t>
            </a:r>
            <a:r>
              <a:rPr lang="en-US" dirty="0" smtClean="0"/>
              <a:t> 8-1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3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pure substance </a:t>
            </a:r>
            <a:r>
              <a:rPr lang="en-US" dirty="0" smtClean="0"/>
              <a:t>is made of only one kind of matter and has definite properties.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Sugar, iron, aluminum and copper.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8" y="3991890"/>
            <a:ext cx="29464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98" y="3776276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0" y="377627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04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Substances: 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Elements</a:t>
            </a:r>
            <a:r>
              <a:rPr lang="en-US" dirty="0" smtClean="0"/>
              <a:t> cannot be broken down into any other substance by any physical or chemical means.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236" y="4197144"/>
            <a:ext cx="4049764" cy="2660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97144"/>
            <a:ext cx="3744909" cy="26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Substances: 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 smtClean="0"/>
              <a:t>compound</a:t>
            </a:r>
            <a:r>
              <a:rPr lang="en-US" dirty="0" smtClean="0"/>
              <a:t> is a substance made of two or more elements that are chemically combined.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Water= H20</a:t>
            </a:r>
          </a:p>
          <a:p>
            <a:pPr lvl="1"/>
            <a:r>
              <a:rPr lang="en-US" dirty="0" smtClean="0"/>
              <a:t>Carbon Dioxide= CO2</a:t>
            </a:r>
          </a:p>
          <a:p>
            <a:pPr lvl="1"/>
            <a:r>
              <a:rPr lang="en-US" dirty="0" smtClean="0"/>
              <a:t>Table Sugar= C12H22O11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741" y="2842797"/>
            <a:ext cx="1185342" cy="924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989" y="3893466"/>
            <a:ext cx="1176094" cy="1202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741" y="5231672"/>
            <a:ext cx="1240697" cy="105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64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Is All Around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about some objects and ask yourself questions about them.  Are they solid, liquid, or gases?  Which are mixtures and which are pure substances?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54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that has mass and takes up space.</a:t>
            </a:r>
          </a:p>
          <a:p>
            <a:endParaRPr lang="en-US" dirty="0"/>
          </a:p>
          <a:p>
            <a:r>
              <a:rPr lang="en-US" dirty="0" smtClean="0"/>
              <a:t>It is the ‘stuff’ that makes up everything in the universe.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115" y="3443432"/>
            <a:ext cx="2451100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3795" y="3947206"/>
            <a:ext cx="2424828" cy="27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23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 smtClean="0"/>
              <a:t>Hardness, texture, shape, temperature, flammability</a:t>
            </a:r>
            <a:r>
              <a:rPr lang="en-US" dirty="0" smtClean="0"/>
              <a:t>, </a:t>
            </a:r>
            <a:r>
              <a:rPr lang="en-US" u="sng" dirty="0" smtClean="0"/>
              <a:t>size</a:t>
            </a:r>
            <a:r>
              <a:rPr lang="en-US" dirty="0" smtClean="0"/>
              <a:t> and </a:t>
            </a:r>
            <a:r>
              <a:rPr lang="en-US" u="sng" dirty="0" smtClean="0"/>
              <a:t>color</a:t>
            </a:r>
            <a:r>
              <a:rPr lang="en-US" dirty="0" smtClean="0"/>
              <a:t> are all examples of properties of matter.</a:t>
            </a:r>
          </a:p>
          <a:p>
            <a:endParaRPr lang="en-US" dirty="0"/>
          </a:p>
          <a:p>
            <a:r>
              <a:rPr lang="en-US" u="sng" dirty="0" smtClean="0"/>
              <a:t>Matter CAN change properties</a:t>
            </a:r>
            <a:r>
              <a:rPr lang="en-US" dirty="0" smtClean="0"/>
              <a:t>!  For example, water can change from a solid to a liquid to a gas and it is still water---the same substance.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Solid, liquid, and gases</a:t>
            </a:r>
            <a:r>
              <a:rPr lang="en-US" dirty="0" smtClean="0"/>
              <a:t> are the </a:t>
            </a:r>
            <a:r>
              <a:rPr lang="en-US" u="sng" dirty="0" smtClean="0"/>
              <a:t>three</a:t>
            </a:r>
            <a:r>
              <a:rPr lang="en-US" dirty="0" smtClean="0"/>
              <a:t> principal </a:t>
            </a:r>
            <a:r>
              <a:rPr lang="en-US" u="sng" dirty="0" smtClean="0"/>
              <a:t>states</a:t>
            </a:r>
            <a:r>
              <a:rPr lang="en-US" dirty="0" smtClean="0"/>
              <a:t> of matter.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730" y="368021"/>
            <a:ext cx="1986173" cy="92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3" y="125956"/>
            <a:ext cx="1356561" cy="12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92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 properties for a given substance </a:t>
            </a:r>
            <a:r>
              <a:rPr lang="en-US" b="1" u="sng" dirty="0" smtClean="0"/>
              <a:t>never</a:t>
            </a:r>
            <a:r>
              <a:rPr lang="en-US" dirty="0" smtClean="0"/>
              <a:t> change, they can be used to identify unknown matter.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Boiling Point</a:t>
            </a:r>
          </a:p>
          <a:p>
            <a:pPr lvl="1"/>
            <a:r>
              <a:rPr lang="en-US" dirty="0" smtClean="0"/>
              <a:t>Melting Point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303" y="2996642"/>
            <a:ext cx="1932974" cy="1281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023" y="4405213"/>
            <a:ext cx="1844254" cy="182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1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Matter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can change state in one of two ways, by:</a:t>
            </a:r>
          </a:p>
          <a:p>
            <a:pPr lvl="1"/>
            <a:r>
              <a:rPr lang="en-US" dirty="0" smtClean="0"/>
              <a:t>Physical Change</a:t>
            </a:r>
          </a:p>
          <a:p>
            <a:pPr lvl="1"/>
            <a:r>
              <a:rPr lang="en-US" dirty="0" smtClean="0"/>
              <a:t>Chemical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8" y="4570614"/>
            <a:ext cx="40386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072" y="2230637"/>
            <a:ext cx="3606800" cy="226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898" y="96624"/>
            <a:ext cx="2082800" cy="139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376" y="4649358"/>
            <a:ext cx="3100874" cy="205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5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Change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Alters the form of a substance, but not its identity.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337" y="34290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5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Substances combine or break apart to form new substances.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5" y="3824532"/>
            <a:ext cx="4191938" cy="28150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40" y="4364334"/>
            <a:ext cx="2274260" cy="1878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129282"/>
            <a:ext cx="2438400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238" y="147728"/>
            <a:ext cx="1787351" cy="133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2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Matter can be classified into two categories:</a:t>
            </a:r>
          </a:p>
          <a:p>
            <a:pPr lvl="1"/>
            <a:r>
              <a:rPr lang="en-US" dirty="0" smtClean="0"/>
              <a:t>Mixtures</a:t>
            </a:r>
          </a:p>
          <a:p>
            <a:pPr lvl="1"/>
            <a:r>
              <a:rPr lang="en-US" dirty="0" smtClean="0"/>
              <a:t>Pure Substances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pure substances include elements and compounds.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214" y="2593978"/>
            <a:ext cx="4445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Consists of two or more substances that are in the same place but are not chemically combined.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u="sng" dirty="0" smtClean="0"/>
              <a:t>Solution:</a:t>
            </a:r>
            <a:r>
              <a:rPr lang="en-US" dirty="0" smtClean="0"/>
              <a:t>  is the ‘best mixed’ of all possible mixtures.</a:t>
            </a:r>
          </a:p>
          <a:p>
            <a:pPr lvl="1"/>
            <a:r>
              <a:rPr lang="en-US" dirty="0" smtClean="0"/>
              <a:t>Ex. Sugar water and Sea water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524" y="2311409"/>
            <a:ext cx="1493582" cy="151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559" y="5051270"/>
            <a:ext cx="1811241" cy="14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48430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61</TotalTime>
  <Words>353</Words>
  <Application>Microsoft Macintosh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 Black </vt:lpstr>
      <vt:lpstr>Characteristic Properties of Matter</vt:lpstr>
      <vt:lpstr>Matter </vt:lpstr>
      <vt:lpstr>Properties of Matter</vt:lpstr>
      <vt:lpstr>Characteristic Properties</vt:lpstr>
      <vt:lpstr>Changes in Matter </vt:lpstr>
      <vt:lpstr>Physical Change </vt:lpstr>
      <vt:lpstr>Chemical Change</vt:lpstr>
      <vt:lpstr>Types of Matter</vt:lpstr>
      <vt:lpstr>Mixture</vt:lpstr>
      <vt:lpstr>Pure Substance </vt:lpstr>
      <vt:lpstr>Pure Substances:  Elements</vt:lpstr>
      <vt:lpstr>Pure Substances:  Compounds</vt:lpstr>
      <vt:lpstr>Matter Is All Around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 Properties of Matter</dc:title>
  <dc:creator>Rayna</dc:creator>
  <cp:lastModifiedBy>Rayna</cp:lastModifiedBy>
  <cp:revision>8</cp:revision>
  <cp:lastPrinted>2014-11-30T21:40:02Z</cp:lastPrinted>
  <dcterms:created xsi:type="dcterms:W3CDTF">2014-11-30T20:50:09Z</dcterms:created>
  <dcterms:modified xsi:type="dcterms:W3CDTF">2014-11-30T21:51:21Z</dcterms:modified>
</cp:coreProperties>
</file>